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2017/10/4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2017/10/4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2017/10/4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2017/10/4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2017/10/4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2017/10/4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2017/10/4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2017/10/4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2017/10/4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2017/10/4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2017/10/4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2017/10/4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age.freepik.com/free-photo/no-translate-detected_121-4443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48502"/>
            <a:ext cx="5962650" cy="417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1331640" y="2265539"/>
            <a:ext cx="5616624" cy="217157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ja-JP" altLang="en-US" sz="5400" b="1" cap="none" spc="50" dirty="0" smtClean="0">
                <a:ln w="11430">
                  <a:noFill/>
                </a:ln>
                <a:solidFill>
                  <a:srgbClr val="FF0000"/>
                </a:solidFill>
              </a:rPr>
              <a:t>制服オーディションの</a:t>
            </a:r>
            <a:endParaRPr lang="en-US" altLang="ja-JP" sz="5400" b="1" cap="none" spc="50" dirty="0" smtClean="0">
              <a:ln w="11430">
                <a:noFill/>
              </a:ln>
              <a:solidFill>
                <a:srgbClr val="FF0000"/>
              </a:solidFill>
            </a:endParaRPr>
          </a:p>
          <a:p>
            <a:pPr algn="ctr"/>
            <a:r>
              <a:rPr lang="ja-JP" altLang="en-US" sz="5400" b="1" cap="none" spc="50" dirty="0" smtClean="0">
                <a:ln w="11430">
                  <a:noFill/>
                </a:ln>
                <a:solidFill>
                  <a:srgbClr val="FF0000"/>
                </a:solidFill>
              </a:rPr>
              <a:t>メルマガ会員特典が</a:t>
            </a:r>
            <a:endParaRPr lang="en-US" altLang="ja-JP" sz="5400" b="1" cap="none" spc="50" dirty="0" smtClean="0">
              <a:ln w="11430">
                <a:noFill/>
              </a:ln>
              <a:solidFill>
                <a:srgbClr val="FF0000"/>
              </a:solidFill>
            </a:endParaRPr>
          </a:p>
          <a:p>
            <a:pPr algn="ctr"/>
            <a:r>
              <a:rPr lang="ja-JP" altLang="en-US" sz="5400" b="1" spc="50" dirty="0" smtClean="0">
                <a:ln w="11430">
                  <a:noFill/>
                </a:ln>
                <a:solidFill>
                  <a:srgbClr val="FF0000"/>
                </a:solidFill>
              </a:rPr>
              <a:t>かなりヤバイ</a:t>
            </a:r>
            <a:endParaRPr lang="en-US" altLang="ja-JP" sz="5400" b="1" spc="50" dirty="0">
              <a:ln w="11430">
                <a:noFill/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373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aroma LILY</dc:creator>
  <cp:lastModifiedBy>aroma LILY</cp:lastModifiedBy>
  <cp:revision>2</cp:revision>
  <dcterms:created xsi:type="dcterms:W3CDTF">2017-10-04T13:14:29Z</dcterms:created>
  <dcterms:modified xsi:type="dcterms:W3CDTF">2017-10-04T13:27:35Z</dcterms:modified>
</cp:coreProperties>
</file>